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8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85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25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016000"/>
            <a:ext cx="1478756" cy="72136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016000"/>
            <a:ext cx="4264819" cy="721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31442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87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93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26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64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4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97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28679"/>
            <a:ext cx="2468880" cy="231648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097280"/>
            <a:ext cx="3194114" cy="69128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010008"/>
            <a:ext cx="2468880" cy="501639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0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7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096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6613517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77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048000"/>
            <a:ext cx="5467541" cy="5364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8627605"/>
            <a:ext cx="121170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8627605"/>
            <a:ext cx="331957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8627605"/>
            <a:ext cx="5476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01765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31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Салахов Амин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занявший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 Республиканского конкурса экологической социальной рекламы «Город под защитой детства»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номинации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Фотография-плакат 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Салахова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Флюзия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Дамировна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128" y="6084168"/>
            <a:ext cx="1087040" cy="106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TM02900720[[fn=Интеграл]]</Template>
  <TotalTime>225</TotalTime>
  <Words>43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29</cp:revision>
  <dcterms:created xsi:type="dcterms:W3CDTF">2021-04-28T10:57:26Z</dcterms:created>
  <dcterms:modified xsi:type="dcterms:W3CDTF">2022-03-28T13:07:00Z</dcterms:modified>
</cp:coreProperties>
</file>